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3" r:id="rId48"/>
    <p:sldId id="304" r:id="rId49"/>
    <p:sldId id="305" r:id="rId50"/>
    <p:sldId id="300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41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321A7-75B6-4296-8177-BDFB2A94E78F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0877C-D38E-4403-9EA7-D50808717AF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0877C-D38E-4403-9EA7-D50808717AF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3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3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13BE639-1FA1-4284-B95E-5349BA71A511}" type="datetimeFigureOut">
              <a:rPr lang="en-US" smtClean="0"/>
              <a:pPr/>
              <a:t>5/5/2011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6823E56-3731-4C08-BAC3-C2972CFE25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Click="0" advTm="3000">
    <p:dissolv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\\W-server2\ServerData\Data\1-Dad\2011%20Graduation\Grad%20Slideshows\9%20-%20Come%20Thou%20Fount.mp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cap="none" dirty="0" smtClean="0">
                <a:latin typeface="Clarendon Condensed" pitchFamily="18" charset="0"/>
              </a:rPr>
              <a:t>Bethany Janet Wescott</a:t>
            </a:r>
            <a:endParaRPr lang="en-US" sz="6000" cap="none" dirty="0">
              <a:latin typeface="Clarendon Condense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969498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>
              <a:spcBef>
                <a:spcPct val="0"/>
              </a:spcBef>
            </a:pPr>
            <a:r>
              <a:rPr lang="en-US" sz="4800" b="1" dirty="0" smtClean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Clarendon Condensed" pitchFamily="18" charset="0"/>
                <a:ea typeface="+mj-ea"/>
                <a:cs typeface="+mj-cs"/>
              </a:rPr>
              <a:t>2011 Graduate</a:t>
            </a:r>
            <a:endParaRPr lang="en-US" sz="4800" b="1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Clarendon Condensed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w pi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33400"/>
            <a:ext cx="4191000" cy="6141267"/>
          </a:xfrm>
          <a:prstGeom prst="rect">
            <a:avLst/>
          </a:prstGeom>
        </p:spPr>
      </p:pic>
      <p:pic>
        <p:nvPicPr>
          <p:cNvPr id="3" name="Picture 2" descr="bw cell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04800"/>
            <a:ext cx="4105189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_0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3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514350"/>
            <a:ext cx="8077200" cy="60579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0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2" name="Picture 1" descr="PICT06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7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685800"/>
            <a:ext cx="8128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04800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Younger sisters!</a:t>
            </a:r>
            <a:endParaRPr lang="en-US" dirty="0"/>
          </a:p>
        </p:txBody>
      </p:sp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2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3" name="Picture 2" descr="PICT00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larendon Condensed" pitchFamily="18" charset="0"/>
              </a:rPr>
              <a:t>November 3, 1992</a:t>
            </a:r>
            <a:endParaRPr lang="en-US" sz="4000" dirty="0">
              <a:latin typeface="Clarendon Condensed" pitchFamily="18" charset="0"/>
            </a:endParaRPr>
          </a:p>
        </p:txBody>
      </p:sp>
      <p:pic>
        <p:nvPicPr>
          <p:cNvPr id="6" name="Picture 5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83994">
            <a:off x="4542704" y="2971800"/>
            <a:ext cx="4401312" cy="3182112"/>
          </a:xfrm>
          <a:prstGeom prst="rect">
            <a:avLst/>
          </a:prstGeom>
        </p:spPr>
      </p:pic>
      <p:pic>
        <p:nvPicPr>
          <p:cNvPr id="5" name="Picture 4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250067">
            <a:off x="232506" y="1511185"/>
            <a:ext cx="4413504" cy="3267456"/>
          </a:xfrm>
          <a:prstGeom prst="rect">
            <a:avLst/>
          </a:prstGeom>
        </p:spPr>
      </p:pic>
      <p:pic>
        <p:nvPicPr>
          <p:cNvPr id="7" name="9 - Come Thou Foun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524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971550"/>
            <a:ext cx="7848600" cy="5886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81000"/>
            <a:ext cx="3667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 this is where milk comes from?</a:t>
            </a:r>
            <a:endParaRPr lang="en-US" dirty="0"/>
          </a:p>
        </p:txBody>
      </p:sp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7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06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299754"/>
            <a:ext cx="8128000" cy="6096000"/>
          </a:xfrm>
          <a:prstGeom prst="rect">
            <a:avLst/>
          </a:prstGeom>
        </p:spPr>
      </p:pic>
      <p:pic>
        <p:nvPicPr>
          <p:cNvPr id="2" name="Picture 1" descr="bbgam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754"/>
            <a:ext cx="9144000" cy="6101046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0_39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8077200" cy="6057900"/>
          </a:xfrm>
          <a:prstGeom prst="rect">
            <a:avLst/>
          </a:prstGeom>
        </p:spPr>
      </p:pic>
      <p:pic>
        <p:nvPicPr>
          <p:cNvPr id="2" name="Picture 1" descr="IMG_6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0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3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 and marian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80746">
            <a:off x="3796658" y="2691824"/>
            <a:ext cx="5105400" cy="3829050"/>
          </a:xfrm>
          <a:prstGeom prst="rect">
            <a:avLst/>
          </a:prstGeom>
        </p:spPr>
      </p:pic>
      <p:pic>
        <p:nvPicPr>
          <p:cNvPr id="3" name="Picture 2" descr="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82961">
            <a:off x="249401" y="420072"/>
            <a:ext cx="4934403" cy="3700802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4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71450"/>
            <a:ext cx="8686800" cy="65151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78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42900"/>
            <a:ext cx="8305800" cy="622935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0369" y="762000"/>
            <a:ext cx="5095511" cy="3657600"/>
          </a:xfrm>
          <a:prstGeom prst="rect">
            <a:avLst/>
          </a:prstGeom>
        </p:spPr>
      </p:pic>
      <p:pic>
        <p:nvPicPr>
          <p:cNvPr id="3" name="Picture 2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371600"/>
            <a:ext cx="3657600" cy="5072993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78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686800" cy="65151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0_16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06434">
            <a:off x="3509622" y="2978219"/>
            <a:ext cx="5462859" cy="4097144"/>
          </a:xfrm>
          <a:prstGeom prst="rect">
            <a:avLst/>
          </a:prstGeom>
        </p:spPr>
      </p:pic>
      <p:pic>
        <p:nvPicPr>
          <p:cNvPr id="3" name="Picture 2" descr="100_13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44734">
            <a:off x="258268" y="57783"/>
            <a:ext cx="4800600" cy="360045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64179">
            <a:off x="-1851112" y="-281746"/>
            <a:ext cx="7789978" cy="5197618"/>
          </a:xfrm>
          <a:prstGeom prst="rect">
            <a:avLst/>
          </a:prstGeom>
        </p:spPr>
      </p:pic>
      <p:pic>
        <p:nvPicPr>
          <p:cNvPr id="2" name="Picture 1" descr="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87379">
            <a:off x="4375634" y="870285"/>
            <a:ext cx="5209999" cy="621905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6600" y="1019950"/>
            <a:ext cx="7670800" cy="5118100"/>
          </a:xfrm>
          <a:prstGeom prst="rect">
            <a:avLst/>
          </a:prstGeom>
        </p:spPr>
      </p:pic>
      <p:pic>
        <p:nvPicPr>
          <p:cNvPr id="2" name="Picture 1" descr="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4484" y="552450"/>
            <a:ext cx="7670800" cy="57531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1066800"/>
            <a:ext cx="7696200" cy="5135047"/>
          </a:xfrm>
          <a:prstGeom prst="rect">
            <a:avLst/>
          </a:prstGeom>
        </p:spPr>
      </p:pic>
      <p:pic>
        <p:nvPicPr>
          <p:cNvPr id="3" name="Picture 2" descr="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1066800"/>
            <a:ext cx="7670800" cy="51181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oir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685799"/>
            <a:ext cx="7620000" cy="5715001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ach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1" y="228600"/>
            <a:ext cx="4800599" cy="6400798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916" y="228600"/>
            <a:ext cx="8610600" cy="645795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838200"/>
            <a:ext cx="7543800" cy="5029200"/>
          </a:xfrm>
          <a:prstGeom prst="rect">
            <a:avLst/>
          </a:prstGeom>
        </p:spPr>
      </p:pic>
      <p:pic>
        <p:nvPicPr>
          <p:cNvPr id="3" name="Picture 2" descr="101_29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609600"/>
            <a:ext cx="7543800" cy="565785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431800"/>
            <a:ext cx="8839200" cy="58928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799"/>
            <a:ext cx="5334000" cy="3845785"/>
          </a:xfrm>
          <a:prstGeom prst="rect">
            <a:avLst/>
          </a:prstGeom>
        </p:spPr>
      </p:pic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62787">
            <a:off x="3581400" y="2760133"/>
            <a:ext cx="4998720" cy="3610187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7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7936_191751794199650_100000944917975_465104_526777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rewoman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0"/>
            <a:ext cx="2324746" cy="6858000"/>
          </a:xfrm>
          <a:prstGeom prst="rect">
            <a:avLst/>
          </a:prstGeom>
        </p:spPr>
      </p:pic>
      <p:pic>
        <p:nvPicPr>
          <p:cNvPr id="3" name="Picture 2" descr="slip and slid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857"/>
            <a:ext cx="4571429" cy="6857143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7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0803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9800" y="609600"/>
            <a:ext cx="7718400" cy="57888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4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6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7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158496">
            <a:off x="-2314784" y="-277708"/>
            <a:ext cx="9144000" cy="6088104"/>
          </a:xfrm>
          <a:prstGeom prst="rect">
            <a:avLst/>
          </a:prstGeom>
        </p:spPr>
      </p:pic>
      <p:pic>
        <p:nvPicPr>
          <p:cNvPr id="2" name="Picture 1" descr="IMG_70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70706">
            <a:off x="4546785" y="378195"/>
            <a:ext cx="4566078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2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000" y="-761999"/>
            <a:ext cx="8077200" cy="5376296"/>
          </a:xfrm>
          <a:prstGeom prst="rect">
            <a:avLst/>
          </a:prstGeom>
        </p:spPr>
      </p:pic>
      <p:pic>
        <p:nvPicPr>
          <p:cNvPr id="3" name="Picture 2" descr="IMG_7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2590800"/>
            <a:ext cx="7772400" cy="5174889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6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  <p:pic>
        <p:nvPicPr>
          <p:cNvPr id="3" name="Picture 2" descr="IMG_7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533400"/>
            <a:ext cx="8698067" cy="5791200"/>
          </a:xfrm>
          <a:prstGeom prst="rect">
            <a:avLst/>
          </a:prstGeom>
        </p:spPr>
      </p:pic>
    </p:spTree>
  </p:cSld>
  <p:clrMapOvr>
    <a:masterClrMapping/>
  </p:clrMapOvr>
  <p:transition spd="med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2855858"/>
            <a:ext cx="5334000" cy="3831050"/>
          </a:xfrm>
          <a:prstGeom prst="rect">
            <a:avLst/>
          </a:prstGeom>
        </p:spPr>
      </p:pic>
      <p:pic>
        <p:nvPicPr>
          <p:cNvPr id="3" name="Picture 2" descr="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0" y="152400"/>
            <a:ext cx="5181600" cy="3746254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7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32392">
            <a:off x="3966615" y="3359148"/>
            <a:ext cx="5255085" cy="3498852"/>
          </a:xfrm>
          <a:prstGeom prst="rect">
            <a:avLst/>
          </a:prstGeom>
        </p:spPr>
      </p:pic>
      <p:pic>
        <p:nvPicPr>
          <p:cNvPr id="2" name="Picture 1" descr="IMG_77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34023">
            <a:off x="-145866" y="-72252"/>
            <a:ext cx="5945379" cy="3958452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1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77274">
            <a:off x="-228600" y="-148452"/>
            <a:ext cx="7433206" cy="4949052"/>
          </a:xfrm>
          <a:prstGeom prst="rect">
            <a:avLst/>
          </a:prstGeom>
        </p:spPr>
      </p:pic>
      <p:pic>
        <p:nvPicPr>
          <p:cNvPr id="3" name="Picture 2" descr="IMG_77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13209">
            <a:off x="2514600" y="2590800"/>
            <a:ext cx="7086257" cy="4718052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5702_10150465206585557_697210556_18067826_393632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20523">
            <a:off x="-106753" y="3054452"/>
            <a:ext cx="5867400" cy="3919749"/>
          </a:xfrm>
          <a:prstGeom prst="rect">
            <a:avLst/>
          </a:prstGeom>
        </p:spPr>
      </p:pic>
      <p:pic>
        <p:nvPicPr>
          <p:cNvPr id="3" name="Picture 2" descr="IMG_82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40658">
            <a:off x="4119448" y="-162269"/>
            <a:ext cx="6065757" cy="40386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7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948"/>
            <a:ext cx="9144000" cy="6088104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8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740" y="0"/>
            <a:ext cx="7806519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~~ending~~id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1434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533400"/>
            <a:ext cx="1669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Bethany Janet</a:t>
            </a:r>
          </a:p>
          <a:p>
            <a:r>
              <a:rPr lang="en-US" dirty="0" smtClean="0"/>
              <a:t>2011 Graduate</a:t>
            </a:r>
            <a:endParaRPr lang="en-US" dirty="0"/>
          </a:p>
        </p:txBody>
      </p:sp>
    </p:spTree>
  </p:cSld>
  <p:clrMapOvr>
    <a:masterClrMapping/>
  </p:clrMapOvr>
  <p:transition spd="med" advClick="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295400"/>
            <a:ext cx="6317856" cy="4567757"/>
          </a:xfrm>
          <a:prstGeom prst="rect">
            <a:avLst/>
          </a:prstGeom>
        </p:spPr>
      </p:pic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295400"/>
            <a:ext cx="6324600" cy="4577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685800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brother!</a:t>
            </a:r>
            <a:endParaRPr lang="en-US" dirty="0"/>
          </a:p>
        </p:txBody>
      </p:sp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1" y="85795"/>
            <a:ext cx="4572000" cy="6686412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6428" y="381000"/>
            <a:ext cx="4408714" cy="6172200"/>
          </a:xfrm>
          <a:prstGeom prst="rect">
            <a:avLst/>
          </a:prstGeom>
        </p:spPr>
      </p:pic>
      <p:pic>
        <p:nvPicPr>
          <p:cNvPr id="3" name="Picture 2" descr="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858" y="381000"/>
            <a:ext cx="4419600" cy="6163733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78930">
            <a:off x="457200" y="304800"/>
            <a:ext cx="4038600" cy="5675870"/>
          </a:xfrm>
          <a:prstGeom prst="rect">
            <a:avLst/>
          </a:prstGeom>
        </p:spPr>
      </p:pic>
      <p:pic>
        <p:nvPicPr>
          <p:cNvPr id="3" name="Picture 2" descr="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73144">
            <a:off x="4800600" y="914400"/>
            <a:ext cx="3810000" cy="5651500"/>
          </a:xfrm>
          <a:prstGeom prst="rect">
            <a:avLst/>
          </a:prstGeom>
        </p:spPr>
      </p:pic>
    </p:spTree>
  </p:cSld>
  <p:clrMapOvr>
    <a:masterClrMapping/>
  </p:clrMapOvr>
  <p:transition spd="med" advClick="0" advTm="3000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1114</TotalTime>
  <Words>28</Words>
  <Application>Microsoft Office PowerPoint</Application>
  <PresentationFormat>On-screen Show (4:3)</PresentationFormat>
  <Paragraphs>9</Paragraphs>
  <Slides>55</Slides>
  <Notes>1</Notes>
  <HiddenSlides>5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Apex</vt:lpstr>
      <vt:lpstr>Bethany Janet Wescott</vt:lpstr>
      <vt:lpstr>November 3, 1992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 Wescott</dc:creator>
  <cp:lastModifiedBy>Tim Wescott</cp:lastModifiedBy>
  <cp:revision>118</cp:revision>
  <dcterms:created xsi:type="dcterms:W3CDTF">2011-05-04T21:15:48Z</dcterms:created>
  <dcterms:modified xsi:type="dcterms:W3CDTF">2011-05-06T02:12:17Z</dcterms:modified>
</cp:coreProperties>
</file>